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20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02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88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71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3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1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8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9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8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13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F87C9-7D78-4B70-B3CE-458BF917D884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1771A-F41B-4FF0-B08C-29FE4B36D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8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reignlanguagekeyboard.com/index.php?main_page=index&amp;cPath=18" TargetMode="External"/><Relationship Id="rId3" Type="http://schemas.openxmlformats.org/officeDocument/2006/relationships/hyperlink" Target="http://en.wikipedia.org/wiki/School" TargetMode="External"/><Relationship Id="rId7" Type="http://schemas.openxmlformats.org/officeDocument/2006/relationships/hyperlink" Target="http://www.funmusicco.com/musicteachersblog/2011/11/interactive-whiteboards-in-schools/" TargetMode="External"/><Relationship Id="rId2" Type="http://schemas.openxmlformats.org/officeDocument/2006/relationships/hyperlink" Target="http://www.esi911.com/esi/index.php?option=com_content&amp;task=view&amp;id=382&amp;Itemid=3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arvardalumnientrepreneurs.com/the-beneficial-for-a-student-to-have-a-laptop-for-educational-purposes/" TargetMode="External"/><Relationship Id="rId11" Type="http://schemas.openxmlformats.org/officeDocument/2006/relationships/hyperlink" Target="http://edudemic.com/2012/10/library-of-congress-unveils-massive-common-core-resource-center/" TargetMode="External"/><Relationship Id="rId5" Type="http://schemas.openxmlformats.org/officeDocument/2006/relationships/hyperlink" Target="http://www.guardian.co.uk/teacher-network/2011/oct/26/mobile-devices-classroom" TargetMode="External"/><Relationship Id="rId10" Type="http://schemas.openxmlformats.org/officeDocument/2006/relationships/hyperlink" Target="http://www.perceptant.com/electronic_data_interchange_edi.shtml" TargetMode="External"/><Relationship Id="rId4" Type="http://schemas.openxmlformats.org/officeDocument/2006/relationships/hyperlink" Target="http://www.grokworx.com/products/labs/" TargetMode="External"/><Relationship Id="rId9" Type="http://schemas.openxmlformats.org/officeDocument/2006/relationships/hyperlink" Target="http://cheeriocheng.com/?p=29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2.2 Education and Training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Strand Two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01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are three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Distance learning over large areas</a:t>
            </a:r>
          </a:p>
          <a:p>
            <a:r>
              <a:rPr lang="en-US" dirty="0" smtClean="0"/>
              <a:t>Use of IT (Information Technology) in teaching and learning</a:t>
            </a:r>
          </a:p>
          <a:p>
            <a:r>
              <a:rPr lang="en-US" dirty="0" smtClean="0"/>
              <a:t>Hardware and network technologies in the classroom</a:t>
            </a:r>
          </a:p>
          <a:p>
            <a:r>
              <a:rPr lang="en-US" dirty="0" smtClean="0"/>
              <a:t>Provision for special needs</a:t>
            </a:r>
          </a:p>
          <a:p>
            <a:r>
              <a:rPr lang="en-US" dirty="0" smtClean="0"/>
              <a:t>School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2131104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Distance learning over large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Hospitals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risons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etirement homes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chools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3552825" cy="249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819" y="3854527"/>
            <a:ext cx="3582785" cy="197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538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Use of IT in teaching and learning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Educational </a:t>
            </a:r>
            <a:r>
              <a:rPr lang="en-US" dirty="0" smtClean="0"/>
              <a:t>software </a:t>
            </a:r>
            <a:endParaRPr lang="en-US" dirty="0" smtClean="0"/>
          </a:p>
          <a:p>
            <a:pPr lvl="1"/>
            <a:r>
              <a:rPr lang="en-US" dirty="0"/>
              <a:t>O</a:t>
            </a:r>
            <a:r>
              <a:rPr lang="en-US" dirty="0" smtClean="0"/>
              <a:t>nline research and </a:t>
            </a:r>
            <a:r>
              <a:rPr lang="en-US" dirty="0" smtClean="0"/>
              <a:t>forums </a:t>
            </a:r>
            <a:endParaRPr lang="en-US" dirty="0" smtClean="0"/>
          </a:p>
          <a:p>
            <a:pPr lvl="1"/>
            <a:r>
              <a:rPr lang="en-US" dirty="0" smtClean="0"/>
              <a:t>Virtual learning environments (VLE</a:t>
            </a:r>
            <a:r>
              <a:rPr lang="en-US" dirty="0" smtClean="0"/>
              <a:t>) </a:t>
            </a:r>
            <a:endParaRPr lang="en-US" dirty="0" smtClean="0"/>
          </a:p>
          <a:p>
            <a:pPr lvl="1"/>
            <a:r>
              <a:rPr lang="en-US" dirty="0" smtClean="0"/>
              <a:t>E-books, </a:t>
            </a:r>
          </a:p>
          <a:p>
            <a:pPr lvl="1"/>
            <a:r>
              <a:rPr lang="en-US" dirty="0" smtClean="0"/>
              <a:t>Web 2.0 educational </a:t>
            </a:r>
            <a:r>
              <a:rPr lang="en-US" dirty="0" smtClean="0"/>
              <a:t>networks </a:t>
            </a:r>
            <a:endParaRPr lang="en-US" dirty="0" smtClean="0"/>
          </a:p>
          <a:p>
            <a:pPr lvl="1"/>
            <a:r>
              <a:rPr lang="en-US" dirty="0"/>
              <a:t>U</a:t>
            </a:r>
            <a:r>
              <a:rPr lang="en-US" dirty="0" smtClean="0"/>
              <a:t>se of mobile </a:t>
            </a:r>
            <a:r>
              <a:rPr lang="en-US" dirty="0" smtClean="0"/>
              <a:t>devices </a:t>
            </a:r>
            <a:endParaRPr lang="en-US" dirty="0" smtClean="0"/>
          </a:p>
          <a:p>
            <a:pPr lvl="1"/>
            <a:r>
              <a:rPr lang="en-US" dirty="0"/>
              <a:t>G</a:t>
            </a:r>
            <a:r>
              <a:rPr lang="en-US" dirty="0" smtClean="0"/>
              <a:t>ame-based </a:t>
            </a:r>
            <a:r>
              <a:rPr lang="en-US" dirty="0" smtClean="0"/>
              <a:t>learning </a:t>
            </a:r>
            <a:endParaRPr lang="en-US" dirty="0" smtClean="0"/>
          </a:p>
          <a:p>
            <a:pPr lvl="1"/>
            <a:r>
              <a:rPr lang="en-US" dirty="0"/>
              <a:t>F</a:t>
            </a:r>
            <a:r>
              <a:rPr lang="en-US" dirty="0" smtClean="0"/>
              <a:t>ully immersive </a:t>
            </a:r>
            <a:r>
              <a:rPr lang="en-US" dirty="0" smtClean="0"/>
              <a:t>environments </a:t>
            </a:r>
            <a:endParaRPr lang="en-US" dirty="0" smtClean="0"/>
          </a:p>
          <a:p>
            <a:pPr lvl="1"/>
            <a:r>
              <a:rPr lang="en-US" dirty="0"/>
              <a:t>F</a:t>
            </a:r>
            <a:r>
              <a:rPr lang="en-US" dirty="0" smtClean="0"/>
              <a:t>iltering and monitoring of students’ internet </a:t>
            </a:r>
            <a:r>
              <a:rPr lang="en-US" dirty="0" smtClean="0"/>
              <a:t>use </a:t>
            </a:r>
            <a:endParaRPr lang="en-US" dirty="0" smtClean="0"/>
          </a:p>
          <a:p>
            <a:pPr lvl="1"/>
            <a:r>
              <a:rPr lang="en-US" dirty="0" smtClean="0"/>
              <a:t>1-to-1 </a:t>
            </a:r>
            <a:r>
              <a:rPr lang="en-US" dirty="0" smtClean="0"/>
              <a:t>m-learning.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00339"/>
            <a:ext cx="279082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523" y="3591114"/>
            <a:ext cx="43815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87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and network technologies in the classroom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Laptop </a:t>
            </a:r>
            <a:r>
              <a:rPr lang="en-US" dirty="0" smtClean="0"/>
              <a:t>computers </a:t>
            </a:r>
            <a:endParaRPr lang="en-US" dirty="0" smtClean="0"/>
          </a:p>
          <a:p>
            <a:pPr lvl="1"/>
            <a:r>
              <a:rPr lang="en-US" dirty="0" smtClean="0"/>
              <a:t>Handheld </a:t>
            </a:r>
            <a:r>
              <a:rPr lang="en-US" dirty="0" smtClean="0"/>
              <a:t>devices</a:t>
            </a:r>
            <a:endParaRPr lang="en-US" dirty="0" smtClean="0"/>
          </a:p>
          <a:p>
            <a:pPr lvl="1"/>
            <a:r>
              <a:rPr lang="en-US" dirty="0" smtClean="0"/>
              <a:t>Interactive whiteboards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319" y="114300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981261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116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Provision for Special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Inclusive software </a:t>
            </a:r>
          </a:p>
          <a:p>
            <a:pPr lvl="1"/>
            <a:r>
              <a:rPr lang="en-US" dirty="0" smtClean="0"/>
              <a:t>Braille keyboards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ccessibility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29908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4210050"/>
            <a:ext cx="4267200" cy="2112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295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Record-keeping of staff and finances </a:t>
            </a:r>
          </a:p>
          <a:p>
            <a:pPr lvl="1"/>
            <a:r>
              <a:rPr lang="en-US" dirty="0" smtClean="0"/>
              <a:t>Libraries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tudent records </a:t>
            </a:r>
          </a:p>
          <a:p>
            <a:pPr lvl="1"/>
            <a:r>
              <a:rPr lang="en-US" dirty="0" smtClean="0"/>
              <a:t>EDI (electronic data interchange)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3543300" cy="275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62400"/>
            <a:ext cx="3238500" cy="2327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769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www.esi911.com/esi/index.php?option=com_content&amp;task=view&amp;id=382&amp;Itemid=382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en.wikipedia.org/wiki/School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http://www.grokworx.com/products/labs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www.guardian.co.uk/teacher-network/2011/oct/26/mobile-devices-classroom</a:t>
            </a:r>
            <a:endParaRPr lang="en-US" dirty="0" smtClean="0"/>
          </a:p>
          <a:p>
            <a:r>
              <a:rPr lang="en-US" dirty="0">
                <a:hlinkClick r:id="rId6"/>
              </a:rPr>
              <a:t>http://www.harvardalumnientrepreneurs.com/the-beneficial-for-a-student-to-have-a-laptop-for-educational-purposes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r>
              <a:rPr lang="en-US" dirty="0">
                <a:hlinkClick r:id="rId7"/>
              </a:rPr>
              <a:t>http://www.funmusicco.com/musicteachersblog/2011/11/interactive-whiteboards-in-schools</a:t>
            </a:r>
            <a:r>
              <a:rPr lang="en-US" dirty="0" smtClean="0">
                <a:hlinkClick r:id="rId7"/>
              </a:rPr>
              <a:t>/</a:t>
            </a:r>
            <a:endParaRPr lang="en-US" dirty="0" smtClean="0"/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www.foreignlanguagekeyboard.com/index.php?main_page=index&amp;cPath=18</a:t>
            </a:r>
            <a:endParaRPr lang="en-US" dirty="0" smtClean="0"/>
          </a:p>
          <a:p>
            <a:r>
              <a:rPr lang="en-US" dirty="0">
                <a:hlinkClick r:id="rId9"/>
              </a:rPr>
              <a:t>http://cheeriocheng.com/?</a:t>
            </a:r>
            <a:r>
              <a:rPr lang="en-US" dirty="0" smtClean="0">
                <a:hlinkClick r:id="rId9"/>
              </a:rPr>
              <a:t>p=291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http</a:t>
            </a:r>
            <a:r>
              <a:rPr lang="en-US" dirty="0">
                <a:hlinkClick r:id="rId10"/>
              </a:rPr>
              <a:t>://</a:t>
            </a:r>
            <a:r>
              <a:rPr lang="en-US" dirty="0" smtClean="0">
                <a:hlinkClick r:id="rId10"/>
              </a:rPr>
              <a:t>www.perceptant.com/electronic_data_interchange_edi.shtml</a:t>
            </a:r>
            <a:endParaRPr lang="en-US" dirty="0" smtClean="0"/>
          </a:p>
          <a:p>
            <a:r>
              <a:rPr lang="en-US" dirty="0">
                <a:hlinkClick r:id="rId11"/>
              </a:rPr>
              <a:t>http://edudemic.com/2012/10/library-of-congress-unveils-massive-common-core-resource-center</a:t>
            </a:r>
            <a:r>
              <a:rPr lang="en-US" dirty="0" smtClean="0">
                <a:hlinkClick r:id="rId11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78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180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2.2 Education and Training</vt:lpstr>
      <vt:lpstr>There are three topics</vt:lpstr>
      <vt:lpstr>Distance learning over large areas</vt:lpstr>
      <vt:lpstr>Use of IT in teaching and learning </vt:lpstr>
      <vt:lpstr>Hardware and network technologies in the classroom </vt:lpstr>
      <vt:lpstr>Provision for Special Needs</vt:lpstr>
      <vt:lpstr>School Administration</vt:lpstr>
      <vt:lpstr>Works Cited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Education and Training</dc:title>
  <dc:creator>Madison Bishop 11936488</dc:creator>
  <cp:lastModifiedBy>Madison Bishop 11936488</cp:lastModifiedBy>
  <cp:revision>11</cp:revision>
  <dcterms:created xsi:type="dcterms:W3CDTF">2012-12-18T12:25:58Z</dcterms:created>
  <dcterms:modified xsi:type="dcterms:W3CDTF">2012-12-19T12:39:44Z</dcterms:modified>
</cp:coreProperties>
</file>